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63" r:id="rId4"/>
    <p:sldId id="262" r:id="rId5"/>
    <p:sldId id="258" r:id="rId6"/>
    <p:sldId id="259" r:id="rId7"/>
    <p:sldId id="260" r:id="rId8"/>
    <p:sldId id="261" r:id="rId9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84109" autoAdjust="0"/>
  </p:normalViewPr>
  <p:slideViewPr>
    <p:cSldViewPr snapToGrid="0">
      <p:cViewPr varScale="1">
        <p:scale>
          <a:sx n="70" d="100"/>
          <a:sy n="70" d="100"/>
        </p:scale>
        <p:origin x="1166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2BEF129-01DF-4B6F-B39B-3C1FC04F8C8B}" type="datetimeFigureOut">
              <a:rPr lang="zh-TW" altLang="en-US" smtClean="0"/>
              <a:t>2024/10/25</a:t>
            </a:fld>
            <a:endParaRPr lang="zh-TW" altLang="en-US"/>
          </a:p>
        </p:txBody>
      </p:sp>
      <p:sp>
        <p:nvSpPr>
          <p:cNvPr id="4" name="投影片影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D7BAEDB-3680-4326-B5A5-4DFC4F34E66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20700748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接下來我將使用</a:t>
            </a:r>
            <a:r>
              <a:rPr lang="en-US" altLang="zh-TW" dirty="0" err="1"/>
              <a:t>Vtube</a:t>
            </a:r>
            <a:r>
              <a:rPr lang="en-US" altLang="zh-TW" dirty="0"/>
              <a:t> Studio</a:t>
            </a:r>
            <a:r>
              <a:rPr lang="zh-TW" altLang="en-US" dirty="0"/>
              <a:t>及透過故事七步驟</a:t>
            </a:r>
            <a:r>
              <a:rPr lang="zh-TW" altLang="en-US"/>
              <a:t>來說我的冒險</a:t>
            </a:r>
            <a:r>
              <a:rPr lang="zh-TW" altLang="en-US" dirty="0"/>
              <a:t>故事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7BAEDB-3680-4326-B5A5-4DFC4F34E669}" type="slidenum">
              <a:rPr lang="zh-TW" altLang="en-US" smtClean="0"/>
              <a:t>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75131501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我是一位剛畢業的大學生，一直夢想著出國旅行，探索不同的文化和風景。我的目標是獨自背包旅行，前往日本的東京，挑戰自我並親身體驗東京的壯麗景觀。這不僅是一次心靈之旅，也是我想要突破自己舒適圈的契機。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7BAEDB-3680-4326-B5A5-4DFC4F34E669}" type="slidenum">
              <a:rPr lang="zh-TW" altLang="en-US" smtClean="0"/>
              <a:t>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07020684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dirty="0"/>
              <a:t>但當我開始計畫時，卻遇到了許多現實的困難。首先，我的預算有限，難以負擔昂貴的機票和住宿費用。其次，語言障礙也讓我感到擔憂，因為我只會一些簡單的日語。此外，家人對於我獨自旅行也感到擔心，尤其是安全問題，使我在出發前內心充滿了不安。</a:t>
            </a:r>
          </a:p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7BAEDB-3680-4326-B5A5-4DFC4F34E669}" type="slidenum">
              <a:rPr lang="zh-TW" altLang="en-US" smtClean="0"/>
              <a:t>3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29346780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為了實現這個夢想，我開始徹底規劃行程。利用線上的資源，尋找便宜的住宿和機票，並參與了多個背包客社群，獲得當地旅行的建議。我還報名參加了日語速成課程，以便能在基本交流上不受阻礙。為了讓家人放心，還購買了旅行保險，並計畫隨時更新自己的行蹤。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7BAEDB-3680-4326-B5A5-4DFC4F34E669}" type="slidenum">
              <a:rPr lang="zh-TW" altLang="en-US" smtClean="0"/>
              <a:t>4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77573256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經過數月的準備，我終於踏上了前往秘魯的旅程。成功抵達了東京，並跟隨當地導遊參加了東京的健行之旅。一路上，結識了來自世界各地的旅行者，並用我學到的日語進行了簡單的交流。這讓我感受到極大的成就感，也讓我的自信心大增。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7BAEDB-3680-4326-B5A5-4DFC4F34E669}" type="slidenum">
              <a:rPr lang="zh-TW" altLang="en-US" smtClean="0"/>
              <a:t>5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915641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然而，就在我準備搭飛機離開日本時，一個突發的事件打亂了我的行程。當我抵達機場準備登機回國時，航班突然被取消，原因是當地的天氣狀況惡劣，機場暫時關閉。我不得不在機場附近臨時找地方住，但由於人滿為患，我只找到一個擁擠的小旅館。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7BAEDB-3680-4326-B5A5-4DFC4F34E669}" type="slidenum">
              <a:rPr lang="zh-TW" altLang="en-US" smtClean="0"/>
              <a:t>6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28156053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面對這一意外，我決定將這段意外的延遲視為機會。利用這段額外的時間，重新探索東京的其他地方，發現了一些當地未曾計畫的美食和景點，並認識了一位當地的旅遊網紅，對方帶我體驗了一場獨特的當地文化活動。這讓我的旅程變得更加豐富且充滿驚喜。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7BAEDB-3680-4326-B5A5-4DFC4F34E669}" type="slidenum">
              <a:rPr lang="zh-TW" altLang="en-US" smtClean="0"/>
              <a:t>7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50067340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最終，天氣好轉，航班</a:t>
            </a:r>
            <a:r>
              <a:rPr lang="zh-TW" altLang="en-US"/>
              <a:t>恢復，我順利回到家。</a:t>
            </a:r>
            <a:r>
              <a:rPr lang="zh-TW" altLang="en-US" dirty="0"/>
              <a:t>這次出國</a:t>
            </a:r>
            <a:r>
              <a:rPr lang="zh-TW" altLang="en-US"/>
              <a:t>冒險讓我學會</a:t>
            </a:r>
            <a:r>
              <a:rPr lang="zh-TW" altLang="en-US" dirty="0"/>
              <a:t>了如何靈活應對旅行中的突發狀況，</a:t>
            </a:r>
            <a:r>
              <a:rPr lang="zh-TW" altLang="en-US"/>
              <a:t>並且讓我更加</a:t>
            </a:r>
            <a:r>
              <a:rPr lang="zh-TW" altLang="en-US" dirty="0"/>
              <a:t>自信地面對未來的</a:t>
            </a:r>
            <a:r>
              <a:rPr lang="zh-TW" altLang="en-US"/>
              <a:t>挑戰。家人們也為我的</a:t>
            </a:r>
            <a:r>
              <a:rPr lang="zh-TW" altLang="en-US" dirty="0"/>
              <a:t>成長感到驕傲，而這次獨自旅行</a:t>
            </a:r>
            <a:r>
              <a:rPr lang="zh-TW" altLang="en-US"/>
              <a:t>不僅讓我看到</a:t>
            </a:r>
            <a:r>
              <a:rPr lang="zh-TW" altLang="en-US" dirty="0"/>
              <a:t>了世界，</a:t>
            </a:r>
            <a:r>
              <a:rPr lang="zh-TW" altLang="en-US"/>
              <a:t>也讓我看到</a:t>
            </a:r>
            <a:r>
              <a:rPr lang="zh-TW" altLang="en-US" dirty="0"/>
              <a:t>了自己內心的力量和潛力。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7BAEDB-3680-4326-B5A5-4DFC4F34E669}" type="slidenum">
              <a:rPr lang="zh-TW" altLang="en-US" smtClean="0"/>
              <a:t>8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26803295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55E1F3D-1BE0-3DBB-4788-DFC4B92A4BC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ECF9A7CD-B54A-6055-2D8B-951CFA563C8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按一下以編輯母片子標題樣式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4EF2E325-57F9-E024-A73A-D90E8B47E7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D5B407-8C5F-40F9-BBCB-80F1E26D1C6C}" type="datetimeFigureOut">
              <a:rPr lang="zh-TW" altLang="en-US" smtClean="0"/>
              <a:t>2024/10/25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D1063C33-8285-D537-2FFB-96A2FA5F53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57F38B72-93BF-28FC-7C38-556775F20B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1145F0-9878-42EC-B559-303403BBA4B8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2423182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EE9B65A-9C14-E9EC-2294-BBD3AAF173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554AE28A-09FC-0779-30CD-23E6AFBED40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AEFD6EFE-E941-1AE7-E10F-B9B1CACE25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D5B407-8C5F-40F9-BBCB-80F1E26D1C6C}" type="datetimeFigureOut">
              <a:rPr lang="zh-TW" altLang="en-US" smtClean="0"/>
              <a:t>2024/10/25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CB4C050E-732E-27CD-2406-3ACDB97ECA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F85AB445-A868-2F60-538E-9DCEA86B20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1145F0-9878-42EC-B559-303403BBA4B8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8069528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>
            <a:extLst>
              <a:ext uri="{FF2B5EF4-FFF2-40B4-BE49-F238E27FC236}">
                <a16:creationId xmlns:a16="http://schemas.microsoft.com/office/drawing/2014/main" id="{48962B2F-E181-7C54-D401-6307DCC3145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A231AB21-C83B-D767-CB33-F15AD4F44D7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D7895B3A-149B-149C-85F1-89346B6C10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D5B407-8C5F-40F9-BBCB-80F1E26D1C6C}" type="datetimeFigureOut">
              <a:rPr lang="zh-TW" altLang="en-US" smtClean="0"/>
              <a:t>2024/10/25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CA87B19C-1910-3B4E-47B9-015EB1E6F1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F2C376B0-F001-6270-651B-AFB4202680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1145F0-9878-42EC-B559-303403BBA4B8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04074581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EC61C4E-1911-9B51-1E78-C510054948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69F95596-89BD-2B8B-BA8B-4B9861BF45B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9BC5010F-F52F-A009-2D3C-5063A5EB6C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D5B407-8C5F-40F9-BBCB-80F1E26D1C6C}" type="datetimeFigureOut">
              <a:rPr lang="zh-TW" altLang="en-US" smtClean="0"/>
              <a:t>2024/10/25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884364C2-8601-FE4E-5B2C-57C941094F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80568AD8-61F9-82D0-C232-0741EC5D0A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1145F0-9878-42EC-B559-303403BBA4B8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3759043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B45C8E3-0E84-A558-75C5-DD3191E7F1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81EF6D32-A7E0-625A-87C3-F00F96EB656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AC8C3CAF-3F39-AC74-4C84-8B49324B74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D5B407-8C5F-40F9-BBCB-80F1E26D1C6C}" type="datetimeFigureOut">
              <a:rPr lang="zh-TW" altLang="en-US" smtClean="0"/>
              <a:t>2024/10/25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4A494DF7-0706-434B-9E13-6EB6F317A1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588C9AC1-DD7B-82B2-C662-FE6FF4925B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1145F0-9878-42EC-B559-303403BBA4B8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35387251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E42DF07-6CC0-1A5E-68F5-E3B41F2992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3AF458D9-4DC7-8B65-3F82-DE57CA366CA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845F5044-8AA4-AFD1-E861-800128EF864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2C3DD16E-0B18-6C60-C72F-BF6A7D6BA9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D5B407-8C5F-40F9-BBCB-80F1E26D1C6C}" type="datetimeFigureOut">
              <a:rPr lang="zh-TW" altLang="en-US" smtClean="0"/>
              <a:t>2024/10/25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B10779CE-20AF-E2AB-A3C0-AE91CE4508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EA3EC481-624B-1A47-3AE8-D9A61C5478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1145F0-9878-42EC-B559-303403BBA4B8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9887183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92D9530-E53D-D71E-0FE9-279DE4C4AC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FDC67E7A-583A-EBA8-964A-50B1EE5CD49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F9552090-6AD1-1696-42E4-9CF12D972D5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BE55A637-399D-0CE1-0AEA-FE991F15F8C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44C86F24-55BF-52A6-71FC-B6D632064CF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id="{D2A987E7-D6F4-DEEC-9CD2-3F4E1E1E09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D5B407-8C5F-40F9-BBCB-80F1E26D1C6C}" type="datetimeFigureOut">
              <a:rPr lang="zh-TW" altLang="en-US" smtClean="0"/>
              <a:t>2024/10/25</a:t>
            </a:fld>
            <a:endParaRPr lang="zh-TW" altLang="en-US"/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id="{D2491A89-7550-B16F-EB10-6E0DA7EDE2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EC06F0F5-23BA-E969-FB94-DD1C3F29A0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1145F0-9878-42EC-B559-303403BBA4B8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6497613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6067AED-9138-AE91-641E-D835A0EEE3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397D9BBF-B5B4-5664-09D0-93086BB58F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D5B407-8C5F-40F9-BBCB-80F1E26D1C6C}" type="datetimeFigureOut">
              <a:rPr lang="zh-TW" altLang="en-US" smtClean="0"/>
              <a:t>2024/10/25</a:t>
            </a:fld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9157D50E-0593-F95E-4E6A-40D33814E2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E0D34AF2-E0DD-063F-15AC-D9587F201E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1145F0-9878-42EC-B559-303403BBA4B8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6560847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CF1436B7-761F-7B38-7C42-EBC3907120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D5B407-8C5F-40F9-BBCB-80F1E26D1C6C}" type="datetimeFigureOut">
              <a:rPr lang="zh-TW" altLang="en-US" smtClean="0"/>
              <a:t>2024/10/25</a:t>
            </a:fld>
            <a:endParaRPr lang="zh-TW" alt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C3501DEF-1108-00EC-6B69-DE4068CFEF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EACBF75F-3267-FC9C-4B29-D3A0C4A7F3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1145F0-9878-42EC-B559-303403BBA4B8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932834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1036CF3-DDC0-0992-6C8E-73BCDC3AB3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24D69E78-B5A1-3DE3-B9C0-94645EB59D3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8AD7D081-2025-2864-E4AA-AF63A1347F5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C7AF7C9A-CFAD-94EB-05A7-3FD4E651A9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D5B407-8C5F-40F9-BBCB-80F1E26D1C6C}" type="datetimeFigureOut">
              <a:rPr lang="zh-TW" altLang="en-US" smtClean="0"/>
              <a:t>2024/10/25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765F0BA8-CB54-1218-58F6-AF861E10E4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3EB4F2CD-58D4-8120-6B03-CDE1799799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1145F0-9878-42EC-B559-303403BBA4B8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892338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FE4DD61-9F1D-7992-6465-C8A7AAF461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>
            <a:extLst>
              <a:ext uri="{FF2B5EF4-FFF2-40B4-BE49-F238E27FC236}">
                <a16:creationId xmlns:a16="http://schemas.microsoft.com/office/drawing/2014/main" id="{888FFD43-74F2-1200-3D09-17EDB7492F4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4A0580D2-BF67-EA28-59E5-D99590E1B2D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BC6A1610-BCE7-C13F-9D97-48DF91EE20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D5B407-8C5F-40F9-BBCB-80F1E26D1C6C}" type="datetimeFigureOut">
              <a:rPr lang="zh-TW" altLang="en-US" smtClean="0"/>
              <a:t>2024/10/25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46813D0F-147F-7B1C-FA52-31B8BBF0B9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69A117F9-55D4-F8FE-7EDA-3DEE97EF73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1145F0-9878-42EC-B559-303403BBA4B8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90891881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>
            <a:extLst>
              <a:ext uri="{FF2B5EF4-FFF2-40B4-BE49-F238E27FC236}">
                <a16:creationId xmlns:a16="http://schemas.microsoft.com/office/drawing/2014/main" id="{2FF84679-2FA4-B2E3-F5BA-7910513A8E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22F6068E-0DA5-96DB-8EF6-D1038E502AC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6CB4C1BF-575B-2943-E3B7-AEFF5A805BF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BD5B407-8C5F-40F9-BBCB-80F1E26D1C6C}" type="datetimeFigureOut">
              <a:rPr lang="zh-TW" altLang="en-US" smtClean="0"/>
              <a:t>2024/10/25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4CE10994-ABDB-4742-2455-0F203025371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2FEF618C-FB64-D092-8D86-72992AE5E62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71145F0-9878-42EC-B559-303403BBA4B8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53820650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B63C8F7-B64C-181F-FBF4-79261AA8B38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41251" y="1122363"/>
            <a:ext cx="4354749" cy="2387600"/>
          </a:xfrm>
        </p:spPr>
        <p:txBody>
          <a:bodyPr>
            <a:normAutofit/>
          </a:bodyPr>
          <a:lstStyle/>
          <a:p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冒險故事</a:t>
            </a:r>
            <a:br>
              <a:rPr lang="en-US" altLang="zh-TW" dirty="0">
                <a:latin typeface="標楷體" panose="03000509000000000000" pitchFamily="65" charset="-120"/>
                <a:ea typeface="標楷體" panose="03000509000000000000" pitchFamily="65" charset="-120"/>
              </a:rPr>
            </a:br>
            <a:r>
              <a:rPr lang="en-US" altLang="zh-TW" sz="48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(</a:t>
            </a:r>
            <a:r>
              <a:rPr lang="en-US" altLang="zh-TW" sz="4800" dirty="0" err="1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VTube</a:t>
            </a:r>
            <a:r>
              <a:rPr lang="en-US" altLang="zh-TW" sz="48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 Studio)</a:t>
            </a:r>
            <a:endParaRPr lang="zh-TW" altLang="en-US" dirty="0"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14F3FBD9-B75E-FEE9-B0C2-D2BBAB27026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4572000" cy="1655762"/>
          </a:xfrm>
        </p:spPr>
        <p:txBody>
          <a:bodyPr>
            <a:normAutofit/>
          </a:bodyPr>
          <a:lstStyle/>
          <a:p>
            <a:r>
              <a:rPr lang="en-US" altLang="zh-TW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112598014 </a:t>
            </a:r>
            <a:r>
              <a:rPr lang="zh-TW" altLang="en-US" sz="2800" dirty="0"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rPr>
              <a:t>鍾亮節</a:t>
            </a:r>
          </a:p>
        </p:txBody>
      </p:sp>
    </p:spTree>
    <p:extLst>
      <p:ext uri="{BB962C8B-B14F-4D97-AF65-F5344CB8AC3E}">
        <p14:creationId xmlns:p14="http://schemas.microsoft.com/office/powerpoint/2010/main" val="212744633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7B49972-1B8D-D03A-E0DC-221B4C1751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目標</a:t>
            </a:r>
          </a:p>
        </p:txBody>
      </p:sp>
      <p:pic>
        <p:nvPicPr>
          <p:cNvPr id="5" name="內容版面配置區 4" descr="一張含有 日本動畫, 卡通, 服裝, 飛機 的圖片&#10;&#10;自動產生的描述">
            <a:extLst>
              <a:ext uri="{FF2B5EF4-FFF2-40B4-BE49-F238E27FC236}">
                <a16:creationId xmlns:a16="http://schemas.microsoft.com/office/drawing/2014/main" id="{21DF4D8F-A096-5106-F1C0-708C2DC749B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8512" y="1435387"/>
            <a:ext cx="5057488" cy="5057488"/>
          </a:xfrm>
        </p:spPr>
      </p:pic>
    </p:spTree>
    <p:extLst>
      <p:ext uri="{BB962C8B-B14F-4D97-AF65-F5344CB8AC3E}">
        <p14:creationId xmlns:p14="http://schemas.microsoft.com/office/powerpoint/2010/main" val="201968296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7A68E99-6568-766C-5291-74BC237687B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0D6FFA5-7D09-E474-DCFE-88ADBF038F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阻礙</a:t>
            </a:r>
          </a:p>
        </p:txBody>
      </p:sp>
      <p:pic>
        <p:nvPicPr>
          <p:cNvPr id="5" name="內容版面配置區 4" descr="一張含有 日本動畫, 卡通, 漫畫, 動畫 的圖片&#10;&#10;自動產生的描述">
            <a:extLst>
              <a:ext uri="{FF2B5EF4-FFF2-40B4-BE49-F238E27FC236}">
                <a16:creationId xmlns:a16="http://schemas.microsoft.com/office/drawing/2014/main" id="{6DFBE6BA-03FD-A258-0FD0-6A8BA827E35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0690" y="1436519"/>
            <a:ext cx="5135310" cy="5135310"/>
          </a:xfrm>
        </p:spPr>
      </p:pic>
    </p:spTree>
    <p:extLst>
      <p:ext uri="{BB962C8B-B14F-4D97-AF65-F5344CB8AC3E}">
        <p14:creationId xmlns:p14="http://schemas.microsoft.com/office/powerpoint/2010/main" val="255717421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744214A-156C-7712-011B-BF226BC3D4A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25C4D31-CC6E-6B43-698B-1890DB22B3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努力</a:t>
            </a:r>
          </a:p>
        </p:txBody>
      </p:sp>
      <p:pic>
        <p:nvPicPr>
          <p:cNvPr id="5" name="內容版面配置區 4" descr="一張含有 文字, 日本動畫, 電腦, 卡通 的圖片&#10;&#10;自動產生的描述">
            <a:extLst>
              <a:ext uri="{FF2B5EF4-FFF2-40B4-BE49-F238E27FC236}">
                <a16:creationId xmlns:a16="http://schemas.microsoft.com/office/drawing/2014/main" id="{73E4F67C-BEC9-E4F2-6BE0-92BC28B11B1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9874" y="1454843"/>
            <a:ext cx="5106126" cy="5106126"/>
          </a:xfrm>
        </p:spPr>
      </p:pic>
    </p:spTree>
    <p:extLst>
      <p:ext uri="{BB962C8B-B14F-4D97-AF65-F5344CB8AC3E}">
        <p14:creationId xmlns:p14="http://schemas.microsoft.com/office/powerpoint/2010/main" val="192700850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DB11007-7A33-5174-EE70-0D483E3FF68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E870F79-8F6E-ACBE-EFF1-6E04AC6A82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結果</a:t>
            </a:r>
          </a:p>
        </p:txBody>
      </p:sp>
      <p:pic>
        <p:nvPicPr>
          <p:cNvPr id="9" name="內容版面配置區 8" descr="一張含有 日本動畫, 卡通, 服裝, 人的臉孔 的圖片&#10;&#10;自動產生的描述">
            <a:extLst>
              <a:ext uri="{FF2B5EF4-FFF2-40B4-BE49-F238E27FC236}">
                <a16:creationId xmlns:a16="http://schemas.microsoft.com/office/drawing/2014/main" id="{5AB75CBB-DB26-1C71-0497-34A13B950E0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3668" y="1426790"/>
            <a:ext cx="5152332" cy="5152332"/>
          </a:xfrm>
        </p:spPr>
      </p:pic>
    </p:spTree>
    <p:extLst>
      <p:ext uri="{BB962C8B-B14F-4D97-AF65-F5344CB8AC3E}">
        <p14:creationId xmlns:p14="http://schemas.microsoft.com/office/powerpoint/2010/main" val="415932109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D4DB3D7-6D0C-3552-A94F-3EC8F237DAE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FC40034-476B-FB8A-230F-D6E6924EE3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意外</a:t>
            </a:r>
          </a:p>
        </p:txBody>
      </p:sp>
      <p:pic>
        <p:nvPicPr>
          <p:cNvPr id="5" name="內容版面配置區 4" descr="一張含有 服裝, 日本動畫, 卡通, 人員 的圖片&#10;&#10;自動產生的描述">
            <a:extLst>
              <a:ext uri="{FF2B5EF4-FFF2-40B4-BE49-F238E27FC236}">
                <a16:creationId xmlns:a16="http://schemas.microsoft.com/office/drawing/2014/main" id="{1F7B25A6-1D9F-0EBF-2EFF-50787826EDD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1760" y="1408635"/>
            <a:ext cx="5084240" cy="5084240"/>
          </a:xfrm>
        </p:spPr>
      </p:pic>
    </p:spTree>
    <p:extLst>
      <p:ext uri="{BB962C8B-B14F-4D97-AF65-F5344CB8AC3E}">
        <p14:creationId xmlns:p14="http://schemas.microsoft.com/office/powerpoint/2010/main" val="31142985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C1F0C29-96B2-77F1-EFBF-E61EAB5AEC3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343970A-BB9C-F9F5-9FEA-565A965CA9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轉彎</a:t>
            </a:r>
          </a:p>
        </p:txBody>
      </p:sp>
      <p:pic>
        <p:nvPicPr>
          <p:cNvPr id="5" name="內容版面配置區 4" descr="一張含有 日本動畫, 卡通, 虛構小說, 人的臉孔 的圖片&#10;&#10;自動產生的描述">
            <a:extLst>
              <a:ext uri="{FF2B5EF4-FFF2-40B4-BE49-F238E27FC236}">
                <a16:creationId xmlns:a16="http://schemas.microsoft.com/office/drawing/2014/main" id="{9EFEE82F-7E1A-B313-5463-5B04F6C9145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2305" y="1475428"/>
            <a:ext cx="5103695" cy="5103695"/>
          </a:xfrm>
        </p:spPr>
      </p:pic>
    </p:spTree>
    <p:extLst>
      <p:ext uri="{BB962C8B-B14F-4D97-AF65-F5344CB8AC3E}">
        <p14:creationId xmlns:p14="http://schemas.microsoft.com/office/powerpoint/2010/main" val="75464278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514C4C5-E5F5-DA50-92E1-FC517C8DF3E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1026747-53EA-E11A-C639-7FF2D49DB8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結局</a:t>
            </a:r>
          </a:p>
        </p:txBody>
      </p:sp>
      <p:pic>
        <p:nvPicPr>
          <p:cNvPr id="5" name="內容版面配置區 4" descr="一張含有 日本動畫, 卡通, 漫畫, 虛構小說 的圖片&#10;&#10;自動產生的描述">
            <a:extLst>
              <a:ext uri="{FF2B5EF4-FFF2-40B4-BE49-F238E27FC236}">
                <a16:creationId xmlns:a16="http://schemas.microsoft.com/office/drawing/2014/main" id="{EA008A00-FDFA-03D2-D43F-0EF2F2D81E6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2221" y="1464079"/>
            <a:ext cx="5103779" cy="5103779"/>
          </a:xfrm>
        </p:spPr>
      </p:pic>
    </p:spTree>
    <p:extLst>
      <p:ext uri="{BB962C8B-B14F-4D97-AF65-F5344CB8AC3E}">
        <p14:creationId xmlns:p14="http://schemas.microsoft.com/office/powerpoint/2010/main" val="426481784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899</TotalTime>
  <Words>555</Words>
  <Application>Microsoft Office PowerPoint</Application>
  <PresentationFormat>寬螢幕</PresentationFormat>
  <Paragraphs>25</Paragraphs>
  <Slides>8</Slides>
  <Notes>8</Notes>
  <HiddenSlides>0</HiddenSlides>
  <MMClips>0</MMClips>
  <ScaleCrop>false</ScaleCrop>
  <HeadingPairs>
    <vt:vector size="6" baseType="variant">
      <vt:variant>
        <vt:lpstr>使用字型</vt:lpstr>
      </vt:variant>
      <vt:variant>
        <vt:i4>5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8</vt:i4>
      </vt:variant>
    </vt:vector>
  </HeadingPairs>
  <TitlesOfParts>
    <vt:vector size="14" baseType="lpstr">
      <vt:lpstr>標楷體</vt:lpstr>
      <vt:lpstr>Aptos</vt:lpstr>
      <vt:lpstr>Aptos Display</vt:lpstr>
      <vt:lpstr>Arial</vt:lpstr>
      <vt:lpstr>Times New Roman</vt:lpstr>
      <vt:lpstr>Office 佈景主題</vt:lpstr>
      <vt:lpstr>冒險故事 (VTube Studio)</vt:lpstr>
      <vt:lpstr>目標</vt:lpstr>
      <vt:lpstr>阻礙</vt:lpstr>
      <vt:lpstr>努力</vt:lpstr>
      <vt:lpstr>結果</vt:lpstr>
      <vt:lpstr>意外</vt:lpstr>
      <vt:lpstr>轉彎</vt:lpstr>
      <vt:lpstr>結局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鍾亮節</dc:creator>
  <cp:lastModifiedBy>鍾亮節</cp:lastModifiedBy>
  <cp:revision>5</cp:revision>
  <dcterms:created xsi:type="dcterms:W3CDTF">2024-10-24T12:48:29Z</dcterms:created>
  <dcterms:modified xsi:type="dcterms:W3CDTF">2024-10-25T04:44:16Z</dcterms:modified>
</cp:coreProperties>
</file>

<file path=docProps/thumbnail.jpeg>
</file>